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1" r:id="rId3"/>
    <p:sldId id="260" r:id="rId4"/>
    <p:sldId id="259" r:id="rId5"/>
    <p:sldId id="261" r:id="rId6"/>
    <p:sldId id="262" r:id="rId7"/>
    <p:sldId id="264" r:id="rId8"/>
    <p:sldId id="263" r:id="rId9"/>
    <p:sldId id="266" r:id="rId10"/>
    <p:sldId id="265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8A1989E1-E2E0-4BF0-ABD5-7405736013B5}">
          <p14:sldIdLst>
            <p14:sldId id="272"/>
            <p14:sldId id="271"/>
            <p14:sldId id="260"/>
            <p14:sldId id="259"/>
            <p14:sldId id="261"/>
            <p14:sldId id="262"/>
            <p14:sldId id="264"/>
            <p14:sldId id="263"/>
            <p14:sldId id="266"/>
            <p14:sldId id="265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C2860E"/>
    <a:srgbClr val="C1A70B"/>
    <a:srgbClr val="D4C02C"/>
    <a:srgbClr val="E0D166"/>
    <a:srgbClr val="EFFAB0"/>
    <a:srgbClr val="BFA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 autoAdjust="0"/>
    <p:restoredTop sz="94660"/>
  </p:normalViewPr>
  <p:slideViewPr>
    <p:cSldViewPr>
      <p:cViewPr>
        <p:scale>
          <a:sx n="100" d="100"/>
          <a:sy n="100" d="100"/>
        </p:scale>
        <p:origin x="-53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9F68-78AA-405D-8EBC-526AFF5FEAFB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17AD-1926-4CD5-ABE6-A1FE659C4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9267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9F68-78AA-405D-8EBC-526AFF5FEAFB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17AD-1926-4CD5-ABE6-A1FE659C4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161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9F68-78AA-405D-8EBC-526AFF5FEAFB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17AD-1926-4CD5-ABE6-A1FE659C4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9311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9F68-78AA-405D-8EBC-526AFF5FEAFB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17AD-1926-4CD5-ABE6-A1FE659C4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12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9F68-78AA-405D-8EBC-526AFF5FEAFB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17AD-1926-4CD5-ABE6-A1FE659C4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622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9F68-78AA-405D-8EBC-526AFF5FEAFB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17AD-1926-4CD5-ABE6-A1FE659C4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982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9F68-78AA-405D-8EBC-526AFF5FEAFB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17AD-1926-4CD5-ABE6-A1FE659C4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757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9F68-78AA-405D-8EBC-526AFF5FEAFB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17AD-1926-4CD5-ABE6-A1FE659C4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184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9F68-78AA-405D-8EBC-526AFF5FEAFB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17AD-1926-4CD5-ABE6-A1FE659C4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58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9F68-78AA-405D-8EBC-526AFF5FEAFB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17AD-1926-4CD5-ABE6-A1FE659C4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41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49F68-78AA-405D-8EBC-526AFF5FEAFB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17AD-1926-4CD5-ABE6-A1FE659C4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82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49F68-78AA-405D-8EBC-526AFF5FEAFB}" type="datetimeFigureOut">
              <a:rPr lang="es-ES" smtClean="0"/>
              <a:t>16/05/2016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17AD-1926-4CD5-ABE6-A1FE659C46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263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microsoft.com/office/2007/relationships/hdphoto" Target="../media/hdphoto8.wdp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0.png"/><Relationship Id="rId5" Type="http://schemas.openxmlformats.org/officeDocument/2006/relationships/image" Target="../media/image23.png"/><Relationship Id="rId10" Type="http://schemas.openxmlformats.org/officeDocument/2006/relationships/image" Target="../media/image29.png"/><Relationship Id="rId4" Type="http://schemas.openxmlformats.org/officeDocument/2006/relationships/image" Target="../media/image26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8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8.wdp"/><Relationship Id="rId7" Type="http://schemas.openxmlformats.org/officeDocument/2006/relationships/image" Target="../media/image1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hdphoto" Target="../media/hdphoto8.wdp"/><Relationship Id="rId7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microsoft.com/office/2007/relationships/hdphoto" Target="../media/hdphoto8.wdp"/><Relationship Id="rId7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5.png"/><Relationship Id="rId5" Type="http://schemas.openxmlformats.org/officeDocument/2006/relationships/image" Target="../media/image17.png"/><Relationship Id="rId10" Type="http://schemas.openxmlformats.org/officeDocument/2006/relationships/image" Target="../media/image24.png"/><Relationship Id="rId4" Type="http://schemas.openxmlformats.org/officeDocument/2006/relationships/image" Target="../media/image16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haniel\Documents\CURSO 2014 - 2015\percusionarte fondo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bright="15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3" name="2 Rectángulo"/>
          <p:cNvSpPr/>
          <p:nvPr/>
        </p:nvSpPr>
        <p:spPr>
          <a:xfrm>
            <a:off x="376718" y="2705725"/>
            <a:ext cx="839056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>
                <a:rot lat="0" lon="0" rev="4200000"/>
              </a:lightRig>
            </a:scene3d>
            <a:sp3d contourW="6350" prstMaterial="dkEdge">
              <a:bevelT w="127000"/>
            </a:sp3d>
          </a:bodyPr>
          <a:lstStyle/>
          <a:p>
            <a:pPr algn="ctr"/>
            <a:r>
              <a:rPr lang="es-ES" sz="88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PERCUSINFANTES</a:t>
            </a:r>
            <a:endParaRPr lang="es-ES" sz="88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582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Thaniel\Documents\CURSO 2014 - 2015\bosque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7702312" cy="237439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82482"/>
            <a:ext cx="7702312" cy="2374397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48" y="2105472"/>
            <a:ext cx="625295" cy="108853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684" y="2257881"/>
            <a:ext cx="774972" cy="982294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676" y="2287250"/>
            <a:ext cx="774972" cy="982294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882" y="4806146"/>
            <a:ext cx="774972" cy="982294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592" y="5040132"/>
            <a:ext cx="885880" cy="748308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302" y="4806146"/>
            <a:ext cx="774972" cy="982294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892" y="5040132"/>
            <a:ext cx="885880" cy="748308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168" y="422385"/>
            <a:ext cx="1103184" cy="480295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59" y="323025"/>
            <a:ext cx="368450" cy="641412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178" y="401919"/>
            <a:ext cx="456646" cy="578809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76" y="516531"/>
            <a:ext cx="521998" cy="440935"/>
          </a:xfrm>
          <a:prstGeom prst="rect">
            <a:avLst/>
          </a:prstGeom>
        </p:spPr>
      </p:pic>
      <p:sp>
        <p:nvSpPr>
          <p:cNvPr id="23" name="22 Rectángulo"/>
          <p:cNvSpPr/>
          <p:nvPr/>
        </p:nvSpPr>
        <p:spPr>
          <a:xfrm>
            <a:off x="6995612" y="836712"/>
            <a:ext cx="33944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3096738" y="871852"/>
            <a:ext cx="33944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966013" y="873902"/>
            <a:ext cx="339441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1164560" y="873901"/>
            <a:ext cx="29211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00" h="63500"/>
            </a:sp3d>
          </a:bodyPr>
          <a:lstStyle/>
          <a:p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32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000"/>
                            </p:stCondLst>
                            <p:childTnLst>
                              <p:par>
                                <p:cTn id="10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Thaniel\Documents\CURSO 2014 - 2015\bosque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4" y="0"/>
            <a:ext cx="7702312" cy="237439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4" y="4537695"/>
            <a:ext cx="7702312" cy="237439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976585"/>
            <a:ext cx="885880" cy="748308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76672"/>
            <a:ext cx="1872208" cy="81510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686" y="388303"/>
            <a:ext cx="774972" cy="982294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72" y="543470"/>
            <a:ext cx="885880" cy="74830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484" y="471897"/>
            <a:ext cx="1872208" cy="815106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08" y="4909787"/>
            <a:ext cx="1872208" cy="815106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191" y="4773071"/>
            <a:ext cx="625295" cy="1088537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4" y="2256331"/>
            <a:ext cx="7702312" cy="2374397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95221"/>
            <a:ext cx="885880" cy="748308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68449"/>
            <a:ext cx="774972" cy="982294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559921"/>
            <a:ext cx="1872208" cy="815106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476327"/>
            <a:ext cx="774972" cy="98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9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halkSketch/>
                    </a14:imgEffect>
                    <a14:imgEffect>
                      <a14:sharpenSoften amount="-8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  <a14:imgEffect>
                      <a14:brightnessContrast bright="-9000" contrast="-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857" y="-34280"/>
            <a:ext cx="9490372" cy="7056784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1126543" y="1628802"/>
            <a:ext cx="700108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25400">
              <a:bevelT w="38100" h="31750"/>
              <a:extrusionClr>
                <a:schemeClr val="bg1">
                  <a:lumMod val="65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s-ES" sz="8800" b="1" cap="none" spc="0" dirty="0" smtClean="0">
                <a:ln w="11430"/>
                <a:gradFill>
                  <a:gsLst>
                    <a:gs pos="15000">
                      <a:schemeClr val="tx1"/>
                    </a:gs>
                    <a:gs pos="61000">
                      <a:srgbClr val="FFFF00"/>
                    </a:gs>
                    <a:gs pos="38000">
                      <a:srgbClr val="FF9900"/>
                    </a:gs>
                    <a:gs pos="85000">
                      <a:schemeClr val="bg1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anose="03060802040406070304" pitchFamily="66" charset="0"/>
              </a:rPr>
              <a:t>Percusión + Arte </a:t>
            </a:r>
          </a:p>
          <a:p>
            <a:pPr algn="ctr"/>
            <a:r>
              <a:rPr lang="es-ES" sz="8800" b="1" cap="none" spc="0" dirty="0" smtClean="0">
                <a:ln w="11430"/>
                <a:gradFill>
                  <a:gsLst>
                    <a:gs pos="15000">
                      <a:schemeClr val="tx1"/>
                    </a:gs>
                    <a:gs pos="61000">
                      <a:srgbClr val="FFFF00"/>
                    </a:gs>
                    <a:gs pos="38000">
                      <a:srgbClr val="FF9900"/>
                    </a:gs>
                    <a:gs pos="85000">
                      <a:schemeClr val="bg1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anose="03060802040406070304" pitchFamily="66" charset="0"/>
              </a:rPr>
              <a:t>= </a:t>
            </a:r>
          </a:p>
        </p:txBody>
      </p:sp>
      <p:pic>
        <p:nvPicPr>
          <p:cNvPr id="1026" name="Picture 2" descr="C:\Users\Thaniel\Downloads\drums-31359_128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30" y="202032"/>
            <a:ext cx="1606031" cy="131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haniel\Downloads\electric-guitar-32273_128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400000">
            <a:off x="78047" y="5091670"/>
            <a:ext cx="2149594" cy="107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haniel\Downloads\piano-31357_128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543" y="5051231"/>
            <a:ext cx="1512168" cy="156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haniel\Downloads\flute-34528_1280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028">
            <a:off x="7377965" y="525478"/>
            <a:ext cx="1874880" cy="93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12757" y="4077072"/>
            <a:ext cx="85184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31750">
              <a:bevelT w="38100" h="31750"/>
              <a:contourClr>
                <a:schemeClr val="tx1"/>
              </a:contourClr>
            </a:sp3d>
          </a:bodyPr>
          <a:lstStyle/>
          <a:p>
            <a:pPr algn="ctr"/>
            <a:r>
              <a:rPr lang="es-ES" sz="9600" b="1" cap="none" spc="0" dirty="0" err="1" smtClean="0">
                <a:ln w="11430"/>
                <a:gradFill>
                  <a:gsLst>
                    <a:gs pos="15000">
                      <a:schemeClr val="tx1"/>
                    </a:gs>
                    <a:gs pos="61000">
                      <a:srgbClr val="FFFF00"/>
                    </a:gs>
                    <a:gs pos="38000">
                      <a:srgbClr val="FF9900"/>
                    </a:gs>
                    <a:gs pos="85000">
                      <a:schemeClr val="bg1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anose="03060802040406070304" pitchFamily="66" charset="0"/>
              </a:rPr>
              <a:t>PercuINFANTES</a:t>
            </a:r>
            <a:r>
              <a:rPr lang="es-ES" sz="9600" b="1" cap="none" spc="0" dirty="0" smtClean="0">
                <a:ln w="11430"/>
                <a:gradFill>
                  <a:gsLst>
                    <a:gs pos="15000">
                      <a:schemeClr val="tx1"/>
                    </a:gs>
                    <a:gs pos="61000">
                      <a:srgbClr val="FFFF00"/>
                    </a:gs>
                    <a:gs pos="38000">
                      <a:srgbClr val="FF9900"/>
                    </a:gs>
                    <a:gs pos="85000">
                      <a:schemeClr val="bg1"/>
                    </a:gs>
                  </a:gsLst>
                  <a:lin ang="5400000" scaled="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anose="03060802040406070304" pitchFamily="66" charset="0"/>
              </a:rPr>
              <a:t> </a:t>
            </a:r>
            <a:endParaRPr lang="es-ES" sz="9600" b="1" cap="none" spc="0" dirty="0">
              <a:ln w="11430"/>
              <a:gradFill>
                <a:gsLst>
                  <a:gs pos="15000">
                    <a:schemeClr val="tx1"/>
                  </a:gs>
                  <a:gs pos="61000">
                    <a:srgbClr val="FFFF00"/>
                  </a:gs>
                  <a:gs pos="38000">
                    <a:srgbClr val="FF9900"/>
                  </a:gs>
                  <a:gs pos="85000">
                    <a:schemeClr val="bg1"/>
                  </a:gs>
                </a:gsLst>
                <a:lin ang="5400000" scaled="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  <p:pic>
        <p:nvPicPr>
          <p:cNvPr id="3" name="Picture 2" descr="C:\Users\Thaniel\Documents\CURSO 2014 - 2015\cantant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24208"/>
            <a:ext cx="1484639" cy="150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Thaniel\Downloads\ballet-149012_1280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380" y="5373216"/>
            <a:ext cx="689239" cy="1340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96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aniel\Documents\CURSO 2014 - 2015\percusionarte fondo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  <a14:imgEffect>
                      <a14:brightnessContrast bright="15000" contras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sp>
        <p:nvSpPr>
          <p:cNvPr id="2" name="1 Rectángulo"/>
          <p:cNvSpPr/>
          <p:nvPr/>
        </p:nvSpPr>
        <p:spPr>
          <a:xfrm>
            <a:off x="875447" y="201414"/>
            <a:ext cx="7393113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9050">
              <a:bevelT w="25400" h="25400"/>
              <a:contourClr>
                <a:schemeClr val="tx1"/>
              </a:contourClr>
            </a:sp3d>
          </a:bodyPr>
          <a:lstStyle/>
          <a:p>
            <a:pPr algn="ctr"/>
            <a:r>
              <a:rPr lang="es-ES" sz="8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PERCUINFANTES </a:t>
            </a:r>
            <a:endParaRPr lang="es-ES" sz="8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es-ES" sz="4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E</a:t>
            </a:r>
            <a:r>
              <a:rPr lang="es-ES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s:</a:t>
            </a:r>
            <a:endParaRPr lang="es-ES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 rot="18798287">
            <a:off x="434493" y="2747082"/>
            <a:ext cx="1690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Jugar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 rot="3178021">
            <a:off x="6714013" y="3282009"/>
            <a:ext cx="29782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Divertirse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 rot="18024780">
            <a:off x="797292" y="3930552"/>
            <a:ext cx="2902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Aprender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 rot="3843545">
            <a:off x="5877153" y="3920136"/>
            <a:ext cx="17141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Tocar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 rot="17174177">
            <a:off x="2581493" y="4273481"/>
            <a:ext cx="20806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Cantar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 rot="4528188">
            <a:off x="4468265" y="4254757"/>
            <a:ext cx="18421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Bailar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 rot="3479120">
            <a:off x="6360554" y="4224541"/>
            <a:ext cx="29418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Descubrir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10 Rectángulo"/>
          <p:cNvSpPr/>
          <p:nvPr/>
        </p:nvSpPr>
        <p:spPr>
          <a:xfrm rot="18475321">
            <a:off x="-342444" y="4147687"/>
            <a:ext cx="31037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12700" prstMaterial="powder">
              <a:bevelT w="19050" h="19050" prst="angle"/>
              <a:extrusionClr>
                <a:schemeClr val="accent3">
                  <a:lumMod val="60000"/>
                  <a:lumOff val="40000"/>
                </a:schemeClr>
              </a:extrusionClr>
              <a:contourClr>
                <a:schemeClr val="tx1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Compartir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11 Rectángulo"/>
          <p:cNvSpPr/>
          <p:nvPr/>
        </p:nvSpPr>
        <p:spPr>
          <a:xfrm rot="4332518">
            <a:off x="4992601" y="4804545"/>
            <a:ext cx="25432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12700" prstMaterial="powder">
              <a:bevelT w="19050" h="1905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Trabajar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3" name="12 Rectángulo"/>
          <p:cNvSpPr/>
          <p:nvPr/>
        </p:nvSpPr>
        <p:spPr>
          <a:xfrm rot="17625116">
            <a:off x="904836" y="4843138"/>
            <a:ext cx="3249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12700" prstMaterial="powder">
              <a:bevelT w="19050" h="1905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Emociónar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13 Rectángulo"/>
          <p:cNvSpPr/>
          <p:nvPr/>
        </p:nvSpPr>
        <p:spPr>
          <a:xfrm rot="16200000">
            <a:off x="3181450" y="4747543"/>
            <a:ext cx="2552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12700" prstMaterial="powder">
              <a:bevelT w="19050" h="1905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3"/>
                </a:solidFill>
                <a:effectLst/>
              </a:rPr>
              <a:t>Conocer</a:t>
            </a:r>
            <a:endParaRPr lang="es-E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17097" y="1843950"/>
            <a:ext cx="8909811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5400000"/>
              </a:lightRig>
            </a:scene3d>
            <a:sp3d extrusionH="190500" contourW="76200" prstMaterial="metal">
              <a:bevelT w="127000" h="50800" prst="relaxedInset"/>
              <a:contourClr>
                <a:schemeClr val="tx1"/>
              </a:contourClr>
            </a:sp3d>
          </a:bodyPr>
          <a:lstStyle/>
          <a:p>
            <a:pPr algn="ctr"/>
            <a:r>
              <a:rPr lang="es-ES" sz="20000" b="1" cap="all" spc="0" dirty="0" smtClean="0">
                <a:ln w="0"/>
                <a:gradFill flip="none">
                  <a:gsLst>
                    <a:gs pos="22000">
                      <a:srgbClr val="EFFAB0"/>
                    </a:gs>
                    <a:gs pos="48000">
                      <a:srgbClr val="D4C02C"/>
                    </a:gs>
                    <a:gs pos="50000">
                      <a:srgbClr val="C1A70B"/>
                    </a:gs>
                    <a:gs pos="73000">
                      <a:srgbClr val="C2860E"/>
                    </a:gs>
                    <a:gs pos="100000">
                      <a:schemeClr val="accent6">
                        <a:lumMod val="5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MÚSICA</a:t>
            </a:r>
            <a:endParaRPr lang="es-ES" sz="20000" b="1" cap="all" spc="0" dirty="0">
              <a:ln w="0"/>
              <a:gradFill flip="none">
                <a:gsLst>
                  <a:gs pos="22000">
                    <a:srgbClr val="EFFAB0"/>
                  </a:gs>
                  <a:gs pos="48000">
                    <a:srgbClr val="D4C02C"/>
                  </a:gs>
                  <a:gs pos="50000">
                    <a:srgbClr val="C1A70B"/>
                  </a:gs>
                  <a:gs pos="73000">
                    <a:srgbClr val="C2860E"/>
                  </a:gs>
                  <a:gs pos="100000">
                    <a:schemeClr val="accent6">
                      <a:lumMod val="5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07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0"/>
                            </p:stCondLst>
                            <p:childTnLst>
                              <p:par>
                                <p:cTn id="5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0"/>
                            </p:stCondLst>
                            <p:childTnLst>
                              <p:par>
                                <p:cTn id="5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0"/>
                            </p:stCondLst>
                            <p:childTnLst>
                              <p:par>
                                <p:cTn id="6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0"/>
                            </p:stCondLst>
                            <p:childTnLst>
                              <p:par>
                                <p:cTn id="7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4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aniel\Documents\CURSO 2014 - 2015\pizarra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colorTemperature colorTemp="88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517" y="-144884"/>
            <a:ext cx="9361039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323528" y="548680"/>
            <a:ext cx="8496944" cy="707886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5400" b="1" cap="none" spc="150" dirty="0" smtClean="0">
                <a:ln w="11430"/>
                <a:solidFill>
                  <a:srgbClr val="F8F8F8"/>
                </a:solidFill>
                <a:effectLst>
                  <a:outerShdw algn="tl" rotWithShape="0">
                    <a:srgbClr val="000000">
                      <a:alpha val="50000"/>
                    </a:srgbClr>
                  </a:outerShdw>
                </a:effectLst>
              </a:rPr>
              <a:t>Menú de </a:t>
            </a:r>
            <a:r>
              <a:rPr lang="es-ES" sz="5400" b="1" cap="none" spc="150" dirty="0" err="1" smtClean="0">
                <a:ln w="11430"/>
                <a:solidFill>
                  <a:srgbClr val="F8F8F8"/>
                </a:solidFill>
                <a:effectLst>
                  <a:outerShdw algn="tl" rotWithShape="0">
                    <a:srgbClr val="000000">
                      <a:alpha val="50000"/>
                    </a:srgbClr>
                  </a:outerShdw>
                </a:effectLst>
              </a:rPr>
              <a:t>Percuinfantes</a:t>
            </a:r>
            <a:endParaRPr lang="es-ES" sz="1100" b="1" cap="none" spc="150" dirty="0" smtClean="0">
              <a:ln w="11430"/>
              <a:solidFill>
                <a:srgbClr val="F8F8F8"/>
              </a:solidFill>
              <a:effectLst>
                <a:outerShdw algn="tl" rotWithShape="0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es-ES" sz="1100" b="1" cap="none" spc="150" dirty="0" smtClean="0">
              <a:ln w="11430"/>
              <a:solidFill>
                <a:srgbClr val="F8F8F8"/>
              </a:solidFill>
              <a:effectLst>
                <a:outerShdw algn="tl" rotWithShape="0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s-E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PLATO DEL DIA </a:t>
            </a:r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(Nos queda solo uno, ¡rápido pedidlo!)</a:t>
            </a:r>
          </a:p>
          <a:p>
            <a:pPr marL="685800" indent="-685800">
              <a:buFontTx/>
              <a:buChar char="-"/>
            </a:pPr>
            <a:r>
              <a:rPr lang="es-ES" sz="4000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Atraparritmos</a:t>
            </a:r>
            <a:r>
              <a:rPr lang="es-E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</a:p>
          <a:p>
            <a:r>
              <a:rPr lang="es-E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SEGUNDOS </a:t>
            </a:r>
            <a:r>
              <a:rPr lang="es-E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(Para el curso que viene)</a:t>
            </a:r>
          </a:p>
          <a:p>
            <a:r>
              <a:rPr lang="es-ES" sz="32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Duelo de </a:t>
            </a:r>
            <a:r>
              <a:rPr lang="es-ES" sz="3200" i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Pianos,Baile</a:t>
            </a:r>
            <a:r>
              <a:rPr lang="es-ES" sz="32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acrobático</a:t>
            </a:r>
          </a:p>
          <a:p>
            <a:r>
              <a:rPr lang="es-ES" sz="3200" i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Percusionartes</a:t>
            </a:r>
            <a:r>
              <a:rPr lang="es-ES" sz="3200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marciales, flauta medieval</a:t>
            </a:r>
          </a:p>
          <a:p>
            <a:r>
              <a:rPr lang="es-ES" sz="32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Batucada, ensalada de batería.</a:t>
            </a:r>
          </a:p>
          <a:p>
            <a:r>
              <a:rPr lang="es-ES" sz="3200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Rock </a:t>
            </a:r>
            <a:r>
              <a:rPr lang="es-ES" sz="3200" i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Guitarrero,Ópera-ciones</a:t>
            </a:r>
            <a:r>
              <a:rPr lang="es-ES" sz="3200" i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Secretas. </a:t>
            </a:r>
          </a:p>
          <a:p>
            <a:r>
              <a:rPr lang="es-ES" sz="3200" i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Concierto - Batalla de las bandas.</a:t>
            </a:r>
          </a:p>
          <a:p>
            <a:pPr marL="685800" indent="-685800">
              <a:buFontTx/>
              <a:buChar char="-"/>
            </a:pPr>
            <a:endParaRPr lang="es-ES" sz="4400" b="1" i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685800" indent="-685800">
              <a:buFontTx/>
              <a:buChar char="-"/>
            </a:pPr>
            <a:endParaRPr lang="es-E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034829" y="5974241"/>
            <a:ext cx="267573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s-ES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Y mucho más…</a:t>
            </a:r>
            <a:r>
              <a:rPr lang="es-ES" sz="2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s-ES" sz="2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5129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C:\Users\Thaniel\Documents\CURSO 2014 - 2015\bosqu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5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79"/>
            <a:ext cx="9144000" cy="68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1475162" y="116632"/>
            <a:ext cx="61706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0"/>
              </a:lightRig>
            </a:scene3d>
            <a:sp3d extrusionH="76200" contourW="25400">
              <a:bevelT w="38100"/>
              <a:bevelB w="0" h="0"/>
              <a:extrusionClr>
                <a:schemeClr val="tx1"/>
              </a:extrusionClr>
              <a:contourClr>
                <a:schemeClr val="tx2">
                  <a:lumMod val="75000"/>
                </a:schemeClr>
              </a:contourClr>
            </a:sp3d>
          </a:bodyPr>
          <a:lstStyle/>
          <a:p>
            <a:pPr algn="ctr"/>
            <a:r>
              <a:rPr lang="es-ES" sz="8000" b="1" cap="none" spc="0" dirty="0" smtClean="0">
                <a:ln w="11430"/>
                <a:gradFill>
                  <a:gsLst>
                    <a:gs pos="24000">
                      <a:schemeClr val="accent3">
                        <a:lumMod val="50000"/>
                      </a:schemeClr>
                    </a:gs>
                    <a:gs pos="48000">
                      <a:schemeClr val="accent3">
                        <a:lumMod val="75000"/>
                      </a:schemeClr>
                    </a:gs>
                    <a:gs pos="77000">
                      <a:schemeClr val="bg1"/>
                    </a:gs>
                  </a:gsLst>
                  <a:lin ang="5400000"/>
                </a:gradFill>
                <a:effectLst>
                  <a:outerShdw blurRad="88900" dist="50800" dir="4800000" sx="102000" sy="102000" algn="tl">
                    <a:schemeClr val="tx1"/>
                  </a:outerShdw>
                </a:effectLst>
              </a:rPr>
              <a:t>Atraparritmos</a:t>
            </a:r>
          </a:p>
        </p:txBody>
      </p:sp>
      <p:pic>
        <p:nvPicPr>
          <p:cNvPr id="1031" name="Picture 7" descr="C:\Users\Thaniel\Documents\CURSO 2014 - 2015\Blan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3"/>
            <a:ext cx="1830198" cy="242024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Thaniel\Documents\CURSO 2014 - 2015\Neg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945" y="4265066"/>
            <a:ext cx="1909331" cy="242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haniel\Documents\CURSO 2014 - 2015\Corche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324" y="1828824"/>
            <a:ext cx="3027125" cy="2420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Thaniel\Documents\CURSO 2014 - 2015\Semicorchea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712" y="4265067"/>
            <a:ext cx="3522348" cy="242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49276" y="2752912"/>
            <a:ext cx="158662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00" h="63500"/>
            </a:sp3d>
          </a:bodyPr>
          <a:lstStyle/>
          <a:p>
            <a:r>
              <a:rPr lang="es-E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s-E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009710" y="4751912"/>
            <a:ext cx="1574470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s-E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7061449" y="2752912"/>
            <a:ext cx="1574470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s-E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7158244" y="4751912"/>
            <a:ext cx="1574470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s-E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786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900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000"/>
                            </p:stCondLst>
                            <p:childTnLst>
                              <p:par>
                                <p:cTn id="7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xit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2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4" descr="C:\Users\Thaniel\Documents\CURSO 2014 - 2015\bosqu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5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79"/>
            <a:ext cx="9144000" cy="68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Thaniel\Documents\CURSO 2014 - 2015\Blan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915100" cy="12101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Thaniel\Documents\CURSO 2014 - 2015\Neg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768" y="188640"/>
            <a:ext cx="954667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Thaniel\Documents\CURSO 2014 - 2015\Corche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50" y="280492"/>
            <a:ext cx="1513564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Thaniel\Documents\CURSO 2014 - 2015\Semicorchea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314" y="222201"/>
            <a:ext cx="1761177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417346" y="500832"/>
            <a:ext cx="99149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00" h="63500"/>
            </a:sp3d>
          </a:bodyPr>
          <a:lstStyle/>
          <a:p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s-E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7596336" y="480988"/>
            <a:ext cx="906106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es-E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67" y="3465875"/>
            <a:ext cx="7702312" cy="2374397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784026" y="2564904"/>
            <a:ext cx="5769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tx1"/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Red de Pentagrama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304138" y="491694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147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Thaniel\Documents\CURSO 2014 - 2015\bosqu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5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79"/>
            <a:ext cx="9144000" cy="68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3" y="9178"/>
            <a:ext cx="7702312" cy="237439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11" y="2301035"/>
            <a:ext cx="7702312" cy="237439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2" y="4582017"/>
            <a:ext cx="7702312" cy="2374397"/>
          </a:xfrm>
          <a:prstGeom prst="rect">
            <a:avLst/>
          </a:prstGeom>
        </p:spPr>
      </p:pic>
      <p:pic>
        <p:nvPicPr>
          <p:cNvPr id="6" name="Picture 7" descr="C:\Users\Thaniel\Documents\CURSO 2014 - 2015\Blanc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1617"/>
            <a:ext cx="915100" cy="12101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Thaniel\Documents\CURSO 2014 - 2015\Blanc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1617"/>
            <a:ext cx="915100" cy="12101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C:\Users\Thaniel\Documents\CURSO 2014 - 2015\Negr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667" y="2415199"/>
            <a:ext cx="954667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Thaniel\Documents\CURSO 2014 - 2015\Negr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00" y="2383574"/>
            <a:ext cx="954667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Users\Thaniel\Documents\CURSO 2014 - 2015\Negr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19" y="2378241"/>
            <a:ext cx="954667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C:\Users\Thaniel\Documents\CURSO 2014 - 2015\Negr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15198"/>
            <a:ext cx="954667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 descr="C:\Users\Thaniel\Documents\CURSO 2014 - 2015\Corchea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77" y="4609476"/>
            <a:ext cx="1513564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Thaniel\Documents\CURSO 2014 - 2015\Corchea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99" y="4608657"/>
            <a:ext cx="1513564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C:\Users\Thaniel\Documents\CURSO 2014 - 2015\Corchea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157" y="4608656"/>
            <a:ext cx="1513564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9" descr="C:\Users\Thaniel\Documents\CURSO 2014 - 2015\Corchea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963" y="4617066"/>
            <a:ext cx="1513564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20 CuadroTexto"/>
          <p:cNvSpPr txBox="1"/>
          <p:nvPr/>
        </p:nvSpPr>
        <p:spPr>
          <a:xfrm>
            <a:off x="2837461" y="1531594"/>
            <a:ext cx="4957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00" h="63500"/>
            </a:sp3d>
          </a:bodyPr>
          <a:lstStyle/>
          <a:p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5142511" y="1531594"/>
            <a:ext cx="4957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00" h="63500"/>
            </a:sp3d>
          </a:bodyPr>
          <a:lstStyle/>
          <a:p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2381336" y="3661662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781401" y="3661662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30 Rectángulo"/>
          <p:cNvSpPr/>
          <p:nvPr/>
        </p:nvSpPr>
        <p:spPr>
          <a:xfrm>
            <a:off x="5148064" y="3645024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6660232" y="3645024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7020272" y="5899919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5508104" y="5899919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34 Rectángulo"/>
          <p:cNvSpPr/>
          <p:nvPr/>
        </p:nvSpPr>
        <p:spPr>
          <a:xfrm>
            <a:off x="3995936" y="5899919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Rectángulo"/>
          <p:cNvSpPr/>
          <p:nvPr/>
        </p:nvSpPr>
        <p:spPr>
          <a:xfrm>
            <a:off x="2411760" y="5899919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1761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4000"/>
                            </p:stCondLst>
                            <p:childTnLst>
                              <p:par>
                                <p:cTn id="9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Thaniel\Documents\CURSO 2014 - 2015\bosque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5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4" y="9178"/>
            <a:ext cx="7702312" cy="2374397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43" y="2301035"/>
            <a:ext cx="7702312" cy="237439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85" y="4581128"/>
            <a:ext cx="7702312" cy="2374397"/>
          </a:xfrm>
          <a:prstGeom prst="rect">
            <a:avLst/>
          </a:prstGeom>
        </p:spPr>
      </p:pic>
      <p:pic>
        <p:nvPicPr>
          <p:cNvPr id="14" name="Picture 7" descr="C:\Users\Thaniel\Documents\CURSO 2014 - 2015\Blanc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84" y="2383575"/>
            <a:ext cx="915100" cy="12101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C:\Users\Thaniel\Documents\CURSO 2014 - 2015\Negr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25" y="2383574"/>
            <a:ext cx="954667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Thaniel\Documents\CURSO 2014 - 2015\Corchea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86" y="2383573"/>
            <a:ext cx="1513564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C:\Users\Thaniel\Documents\CURSO 2014 - 2015\Semicorchea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30" y="82375"/>
            <a:ext cx="1761177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C:\Users\Thaniel\Documents\CURSO 2014 - 2015\Semicorchea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871" y="116631"/>
            <a:ext cx="1761177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Thaniel\Documents\CURSO 2014 - 2015\Semicorchea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6411"/>
            <a:ext cx="1761177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C:\Users\Thaniel\Documents\CURSO 2014 - 2015\Semicorchea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1761177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Rectángulo"/>
          <p:cNvSpPr/>
          <p:nvPr/>
        </p:nvSpPr>
        <p:spPr>
          <a:xfrm>
            <a:off x="7092280" y="1268760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508104" y="1262832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923928" y="1272357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2339752" y="1268760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10" descr="C:\Users\Thaniel\Documents\CURSO 2014 - 2015\Semicorchea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29" y="4675432"/>
            <a:ext cx="1761177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8" descr="C:\Users\Thaniel\Documents\CURSO 2014 - 2015\Negr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325" y="4675431"/>
            <a:ext cx="954667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9" descr="C:\Users\Thaniel\Documents\CURSO 2014 - 2015\Corchea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322" y="4675432"/>
            <a:ext cx="1513564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8" descr="C:\Users\Thaniel\Documents\CURSO 2014 - 2015\Negra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344" y="4675430"/>
            <a:ext cx="954667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31 Rectángulo"/>
          <p:cNvSpPr/>
          <p:nvPr/>
        </p:nvSpPr>
        <p:spPr>
          <a:xfrm>
            <a:off x="3779912" y="3573016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1907704" y="3573016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5868144" y="3573016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907704" y="3595663"/>
            <a:ext cx="4957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00" h="63500"/>
            </a:sp3d>
          </a:bodyPr>
          <a:lstStyle/>
          <a:p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6732240" y="5899919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5292080" y="5896322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3779912" y="5886797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2339752" y="5890394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4266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32" grpId="0"/>
      <p:bldP spid="34" grpId="0"/>
      <p:bldP spid="36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Thaniel\Documents\CURSO 2014 - 2015\bosque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0000"/>
                    </a14:imgEffect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1"/>
            <a:ext cx="9144000" cy="685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7" descr="C:\Users\Thaniel\Documents\CURSO 2014 - 2015\Blanc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38191"/>
            <a:ext cx="915100" cy="12101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C:\Users\Thaniel\Documents\CURSO 2014 - 2015\Negr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661" y="1038190"/>
            <a:ext cx="954667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 descr="C:\Users\Thaniel\Documents\CURSO 2014 - 2015\Corchea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918" y="1098234"/>
            <a:ext cx="1513564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C:\Users\Thaniel\Documents\CURSO 2014 - 2015\Semicorchea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999" y="1038193"/>
            <a:ext cx="1761177" cy="121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7234563" y="2271168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895033" y="2306308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02315" y="2308358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1037261" y="2308357"/>
            <a:ext cx="4957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00" h="63500"/>
            </a:sp3d>
          </a:bodyPr>
          <a:lstStyle/>
          <a:p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483" y="4066770"/>
            <a:ext cx="1872208" cy="815106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486" y="3820687"/>
            <a:ext cx="625295" cy="1088537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508" y="3899582"/>
            <a:ext cx="774972" cy="982294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60" y="4160916"/>
            <a:ext cx="885880" cy="748308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>
            <a:off x="7258492" y="5070641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918962" y="5105781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5026244" y="5107831"/>
            <a:ext cx="57606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>
              <a:bevelT w="127000" h="69850"/>
            </a:sp3d>
          </a:bodyPr>
          <a:lstStyle/>
          <a:p>
            <a:r>
              <a:rPr lang="es-ES" sz="4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s-ES" sz="4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61190" y="5107830"/>
            <a:ext cx="49574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T w="127000" h="63500"/>
            </a:sp3d>
          </a:bodyPr>
          <a:lstStyle/>
          <a:p>
            <a:r>
              <a:rPr lang="es-E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s-E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18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7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" presetClass="exit" presetSubtype="4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7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128</Words>
  <Application>Microsoft Office PowerPoint</Application>
  <PresentationFormat>Presentación en pantalla (4:3)</PresentationFormat>
  <Paragraphs>71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Thaniel</dc:creator>
  <cp:lastModifiedBy>Miguel</cp:lastModifiedBy>
  <cp:revision>63</cp:revision>
  <dcterms:created xsi:type="dcterms:W3CDTF">2015-05-17T12:38:39Z</dcterms:created>
  <dcterms:modified xsi:type="dcterms:W3CDTF">2016-05-16T12:36:55Z</dcterms:modified>
</cp:coreProperties>
</file>